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3"/>
  </p:notesMasterIdLst>
  <p:sldIdLst>
    <p:sldId id="256" r:id="rId4"/>
    <p:sldId id="261" r:id="rId5"/>
    <p:sldId id="264" r:id="rId6"/>
    <p:sldId id="303" r:id="rId7"/>
    <p:sldId id="300" r:id="rId8"/>
    <p:sldId id="273" r:id="rId9"/>
    <p:sldId id="302" r:id="rId10"/>
    <p:sldId id="265" r:id="rId11"/>
    <p:sldId id="301" r:id="rId1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9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  <a:srgbClr val="F214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14" autoAdjust="0"/>
    <p:restoredTop sz="94660"/>
  </p:normalViewPr>
  <p:slideViewPr>
    <p:cSldViewPr>
      <p:cViewPr varScale="1">
        <p:scale>
          <a:sx n="143" d="100"/>
          <a:sy n="143" d="100"/>
        </p:scale>
        <p:origin x="828" y="114"/>
      </p:cViewPr>
      <p:guideLst>
        <p:guide orient="horz" pos="1620"/>
        <p:guide pos="2880"/>
        <p:guide orient="horz" pos="19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44AD1-7E96-455A-8C7F-605A7DD0F917}" type="datetimeFigureOut">
              <a:rPr lang="en-US" smtClean="0"/>
              <a:t>4/7/2018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DC514-9E28-441F-BF04-3DE8912E9F4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62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EDC514-9E28-441F-BF04-3DE8912E9F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6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003798"/>
            <a:ext cx="4032448" cy="115212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lvl="0"/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388" y="4155926"/>
            <a:ext cx="403244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0056" y="2282477"/>
            <a:ext cx="5002056" cy="2544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7849" y="2623270"/>
            <a:ext cx="2398211" cy="17729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27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1520" y="210752"/>
            <a:ext cx="305983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69809" y="210752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369809" y="1795096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51520" y="3379104"/>
            <a:ext cx="1405595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751068" y="3379104"/>
            <a:ext cx="3024336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2570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13953"/>
            <a:ext cx="856895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51520" y="690017"/>
            <a:ext cx="856895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Rectangle 5"/>
          <p:cNvSpPr/>
          <p:nvPr userDrawn="1"/>
        </p:nvSpPr>
        <p:spPr>
          <a:xfrm flipH="1">
            <a:off x="4860032" y="1131590"/>
            <a:ext cx="4283968" cy="2880320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332704" y="0"/>
            <a:ext cx="333862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283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9552" y="1448650"/>
            <a:ext cx="4680520" cy="32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219624" y="475565"/>
            <a:ext cx="3384000" cy="9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728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1399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3397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95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5964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53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47951" y="2787774"/>
            <a:ext cx="3959992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7951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27657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27657" y="1291508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47951" y="3415796"/>
            <a:ext cx="3960000" cy="1404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4627665" y="2806575"/>
            <a:ext cx="3959992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261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987574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571750"/>
            <a:ext cx="4176464" cy="22322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520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1315361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44008" y="2899537"/>
            <a:ext cx="4176464" cy="1944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514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06337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2699792" y="699542"/>
            <a:ext cx="3744416" cy="3744416"/>
            <a:chOff x="2699792" y="699542"/>
            <a:chExt cx="3744416" cy="3744416"/>
          </a:xfrm>
        </p:grpSpPr>
        <p:sp>
          <p:nvSpPr>
            <p:cNvPr id="2" name="Oval 1"/>
            <p:cNvSpPr/>
            <p:nvPr userDrawn="1"/>
          </p:nvSpPr>
          <p:spPr>
            <a:xfrm>
              <a:off x="2699792" y="699542"/>
              <a:ext cx="3744416" cy="374441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 userDrawn="1"/>
          </p:nvSpPr>
          <p:spPr>
            <a:xfrm>
              <a:off x="2836962" y="836712"/>
              <a:ext cx="3470076" cy="3470076"/>
            </a:xfrm>
            <a:prstGeom prst="ellipse">
              <a:avLst/>
            </a:pr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/>
          <p:cNvGrpSpPr/>
          <p:nvPr userDrawn="1"/>
        </p:nvGrpSpPr>
        <p:grpSpPr>
          <a:xfrm>
            <a:off x="5847953" y="984628"/>
            <a:ext cx="999728" cy="994953"/>
            <a:chOff x="6127601" y="487152"/>
            <a:chExt cx="999728" cy="994953"/>
          </a:xfrm>
        </p:grpSpPr>
        <p:sp>
          <p:nvSpPr>
            <p:cNvPr id="8" name="Oval 7"/>
            <p:cNvSpPr/>
            <p:nvPr userDrawn="1"/>
          </p:nvSpPr>
          <p:spPr>
            <a:xfrm>
              <a:off x="6127601" y="762025"/>
              <a:ext cx="720080" cy="720080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6847681" y="621668"/>
              <a:ext cx="279648" cy="279648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6475870" y="487152"/>
              <a:ext cx="139824" cy="13982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5400000">
            <a:off x="2286105" y="-398432"/>
            <a:ext cx="1332147" cy="590435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73610"/>
            <a:ext cx="4283968" cy="47357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647186"/>
            <a:ext cx="4283968" cy="28803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4608216" y="1977684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2CE57D8-CDE7-4B2E-9C5F-A500A7BFC790}"/>
              </a:ext>
            </a:extLst>
          </p:cNvPr>
          <p:cNvSpPr/>
          <p:nvPr userDrawn="1"/>
        </p:nvSpPr>
        <p:spPr>
          <a:xfrm>
            <a:off x="7524328" y="0"/>
            <a:ext cx="1619672" cy="103723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19672" y="113953"/>
            <a:ext cx="7524328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19672" y="690017"/>
            <a:ext cx="752432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006474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5220072" y="-6824"/>
            <a:ext cx="3923928" cy="5150323"/>
          </a:xfrm>
          <a:custGeom>
            <a:avLst/>
            <a:gdLst>
              <a:gd name="connsiteX0" fmla="*/ 0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0 h 5143500"/>
              <a:gd name="connsiteX0" fmla="*/ 2217761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2217761 w 4572000"/>
              <a:gd name="connsiteY4" fmla="*/ 0 h 5143500"/>
              <a:gd name="connsiteX0" fmla="*/ 2354239 w 4572000"/>
              <a:gd name="connsiteY0" fmla="*/ 0 h 5157147"/>
              <a:gd name="connsiteX1" fmla="*/ 4572000 w 4572000"/>
              <a:gd name="connsiteY1" fmla="*/ 13647 h 5157147"/>
              <a:gd name="connsiteX2" fmla="*/ 4572000 w 4572000"/>
              <a:gd name="connsiteY2" fmla="*/ 5157147 h 5157147"/>
              <a:gd name="connsiteX3" fmla="*/ 0 w 4572000"/>
              <a:gd name="connsiteY3" fmla="*/ 5157147 h 5157147"/>
              <a:gd name="connsiteX4" fmla="*/ 2354239 w 4572000"/>
              <a:gd name="connsiteY4" fmla="*/ 0 h 5157147"/>
              <a:gd name="connsiteX0" fmla="*/ 2347415 w 4572000"/>
              <a:gd name="connsiteY0" fmla="*/ 0 h 5150323"/>
              <a:gd name="connsiteX1" fmla="*/ 4572000 w 4572000"/>
              <a:gd name="connsiteY1" fmla="*/ 6823 h 5150323"/>
              <a:gd name="connsiteX2" fmla="*/ 4572000 w 4572000"/>
              <a:gd name="connsiteY2" fmla="*/ 5150323 h 5150323"/>
              <a:gd name="connsiteX3" fmla="*/ 0 w 4572000"/>
              <a:gd name="connsiteY3" fmla="*/ 5150323 h 5150323"/>
              <a:gd name="connsiteX4" fmla="*/ 2347415 w 4572000"/>
              <a:gd name="connsiteY4" fmla="*/ 0 h 5150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5150323">
                <a:moveTo>
                  <a:pt x="2347415" y="0"/>
                </a:moveTo>
                <a:lnTo>
                  <a:pt x="4572000" y="6823"/>
                </a:lnTo>
                <a:lnTo>
                  <a:pt x="4572000" y="5150323"/>
                </a:lnTo>
                <a:lnTo>
                  <a:pt x="0" y="5150323"/>
                </a:lnTo>
                <a:lnTo>
                  <a:pt x="23474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796136" y="3651870"/>
            <a:ext cx="33478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96136" y="4397684"/>
            <a:ext cx="33478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88502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5536" y="1873531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396240" y="1513490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396240" y="1513491"/>
            <a:ext cx="1007408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A2607C75-C37E-438C-AF6E-C77392E2DF0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2123728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81069C4D-79F0-4A85-9353-848098ED9486}"/>
              </a:ext>
            </a:extLst>
          </p:cNvPr>
          <p:cNvSpPr/>
          <p:nvPr userDrawn="1"/>
        </p:nvSpPr>
        <p:spPr>
          <a:xfrm>
            <a:off x="2124432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1533EB8D-7CF7-4C7A-9503-CBED0C2075DD}"/>
              </a:ext>
            </a:extLst>
          </p:cNvPr>
          <p:cNvSpPr/>
          <p:nvPr userDrawn="1"/>
        </p:nvSpPr>
        <p:spPr>
          <a:xfrm>
            <a:off x="2124432" y="1525539"/>
            <a:ext cx="1007408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10FF55CB-5C0E-411A-BA40-95AB3B480693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851216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8134430-FC13-4C31-BAB6-8112D1A22BA0}"/>
              </a:ext>
            </a:extLst>
          </p:cNvPr>
          <p:cNvSpPr/>
          <p:nvPr userDrawn="1"/>
        </p:nvSpPr>
        <p:spPr>
          <a:xfrm>
            <a:off x="3851920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30C68192-D40C-413E-A537-09E920A2BAB6}"/>
              </a:ext>
            </a:extLst>
          </p:cNvPr>
          <p:cNvSpPr/>
          <p:nvPr userDrawn="1"/>
        </p:nvSpPr>
        <p:spPr>
          <a:xfrm>
            <a:off x="3851920" y="1525539"/>
            <a:ext cx="1008112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F3985D8B-FA0B-43B3-AA16-B062D74B633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577866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0A06A4B4-A9A3-408E-B853-D297A024F29D}"/>
              </a:ext>
            </a:extLst>
          </p:cNvPr>
          <p:cNvSpPr/>
          <p:nvPr userDrawn="1"/>
        </p:nvSpPr>
        <p:spPr>
          <a:xfrm>
            <a:off x="5578570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760FEE24-7753-4AE3-9B9E-0D34D086F571}"/>
              </a:ext>
            </a:extLst>
          </p:cNvPr>
          <p:cNvSpPr/>
          <p:nvPr userDrawn="1"/>
        </p:nvSpPr>
        <p:spPr>
          <a:xfrm>
            <a:off x="5578570" y="1525539"/>
            <a:ext cx="1009654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BB860884-5852-4830-B2B0-5F7969EF6549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303678" y="1885579"/>
            <a:ext cx="1440864" cy="18722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E100D22E-F303-4CFA-A538-6F237E112A33}"/>
              </a:ext>
            </a:extLst>
          </p:cNvPr>
          <p:cNvSpPr/>
          <p:nvPr userDrawn="1"/>
        </p:nvSpPr>
        <p:spPr>
          <a:xfrm>
            <a:off x="7304382" y="1525538"/>
            <a:ext cx="1440294" cy="3600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A3FC1A5B-01C5-4B0D-B2B2-C456EB793D8E}"/>
              </a:ext>
            </a:extLst>
          </p:cNvPr>
          <p:cNvSpPr/>
          <p:nvPr userDrawn="1"/>
        </p:nvSpPr>
        <p:spPr>
          <a:xfrm>
            <a:off x="7304382" y="1525539"/>
            <a:ext cx="1012034" cy="3600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279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097" y="1059582"/>
            <a:ext cx="3816424" cy="3589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140112" y="1188189"/>
            <a:ext cx="3511110" cy="2325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85378"/>
            <a:ext cx="72008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661442"/>
            <a:ext cx="72008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93770" cy="10372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547204"/>
            <a:ext cx="2808312" cy="340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8135" y="1685352"/>
            <a:ext cx="1619609" cy="250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771800" y="3076575"/>
            <a:ext cx="2808312" cy="15834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40152" y="3076575"/>
            <a:ext cx="2808312" cy="15834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78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71" r:id="rId5"/>
    <p:sldLayoutId id="2147483655" r:id="rId6"/>
    <p:sldLayoutId id="2147483672" r:id="rId7"/>
    <p:sldLayoutId id="2147483675" r:id="rId8"/>
    <p:sldLayoutId id="2147483663" r:id="rId9"/>
    <p:sldLayoutId id="2147483674" r:id="rId10"/>
    <p:sldLayoutId id="2147483665" r:id="rId11"/>
    <p:sldLayoutId id="2147483666" r:id="rId12"/>
    <p:sldLayoutId id="2147483673" r:id="rId13"/>
    <p:sldLayoutId id="2147483669" r:id="rId14"/>
    <p:sldLayoutId id="2147483676" r:id="rId15"/>
    <p:sldLayoutId id="2147483668" r:id="rId16"/>
    <p:sldLayoutId id="2147483656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12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11" Type="http://schemas.openxmlformats.org/officeDocument/2006/relationships/image" Target="../media/image22.png"/><Relationship Id="rId5" Type="http://schemas.openxmlformats.org/officeDocument/2006/relationships/image" Target="../media/image17.jpeg"/><Relationship Id="rId10" Type="http://schemas.microsoft.com/office/2007/relationships/hdphoto" Target="../media/hdphoto2.wdp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microsoft.com/office/2007/relationships/hdphoto" Target="../media/hdphoto3.wdp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1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11760" y="301402"/>
            <a:ext cx="6732240" cy="701030"/>
          </a:xfrm>
          <a:custGeom>
            <a:avLst/>
            <a:gdLst/>
            <a:ahLst/>
            <a:cxnLst/>
            <a:rect l="l" t="t" r="r" b="b"/>
            <a:pathLst>
              <a:path w="6291808" h="701030">
                <a:moveTo>
                  <a:pt x="350515" y="0"/>
                </a:moveTo>
                <a:lnTo>
                  <a:pt x="6291808" y="0"/>
                </a:lnTo>
                <a:lnTo>
                  <a:pt x="6291808" y="701030"/>
                </a:lnTo>
                <a:lnTo>
                  <a:pt x="350515" y="701030"/>
                </a:lnTo>
                <a:cubicBezTo>
                  <a:pt x="156931" y="701030"/>
                  <a:pt x="0" y="544099"/>
                  <a:pt x="0" y="350515"/>
                </a:cubicBezTo>
                <a:cubicBezTo>
                  <a:pt x="0" y="156931"/>
                  <a:pt x="156931" y="0"/>
                  <a:pt x="3505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2797898" y="339502"/>
            <a:ext cx="6346102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Gliederung</a:t>
            </a:r>
          </a:p>
        </p:txBody>
      </p:sp>
      <p:sp>
        <p:nvSpPr>
          <p:cNvPr id="5" name="Oval 4"/>
          <p:cNvSpPr/>
          <p:nvPr/>
        </p:nvSpPr>
        <p:spPr>
          <a:xfrm>
            <a:off x="3131840" y="1386347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9778" y="2277586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27717" y="3168825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475656" y="4060065"/>
            <a:ext cx="720080" cy="720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851920" y="1536590"/>
            <a:ext cx="46085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Team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99858" y="2437570"/>
            <a:ext cx="46085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AT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Timeline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31839" y="1515555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79776" y="2406793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27713" y="3298031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75650" y="4189269"/>
            <a:ext cx="7200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C070131-89BB-4B84-8733-3C3FD136F992}"/>
              </a:ext>
            </a:extLst>
          </p:cNvPr>
          <p:cNvSpPr/>
          <p:nvPr/>
        </p:nvSpPr>
        <p:spPr>
          <a:xfrm>
            <a:off x="2797898" y="3381581"/>
            <a:ext cx="1668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Toilet Tracker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902CA12-02F5-4859-8D1C-E037044246E6}"/>
              </a:ext>
            </a:extLst>
          </p:cNvPr>
          <p:cNvSpPr/>
          <p:nvPr/>
        </p:nvSpPr>
        <p:spPr>
          <a:xfrm>
            <a:off x="2195732" y="4217361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Demo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Team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2339" y="215322"/>
            <a:ext cx="7200800" cy="576064"/>
          </a:xfrm>
        </p:spPr>
        <p:txBody>
          <a:bodyPr/>
          <a:lstStyle/>
          <a:p>
            <a:r>
              <a:rPr lang="en-US" altLang="ko-KR" dirty="0"/>
              <a:t>Unser </a:t>
            </a:r>
            <a:r>
              <a:rPr lang="en-US" altLang="ko-KR" dirty="0">
                <a:solidFill>
                  <a:srgbClr val="00B0F0"/>
                </a:solidFill>
              </a:rPr>
              <a:t>Team</a:t>
            </a:r>
            <a:endParaRPr lang="ko-KR" altLang="en-US" dirty="0"/>
          </a:p>
        </p:txBody>
      </p:sp>
      <p:sp>
        <p:nvSpPr>
          <p:cNvPr id="13" name="Text Placeholder 17"/>
          <p:cNvSpPr txBox="1">
            <a:spLocks/>
          </p:cNvSpPr>
          <p:nvPr/>
        </p:nvSpPr>
        <p:spPr>
          <a:xfrm>
            <a:off x="467544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Gubesch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7544" y="3573697"/>
            <a:ext cx="144086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 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23" name="Text Placeholder 18"/>
          <p:cNvSpPr txBox="1">
            <a:spLocks/>
          </p:cNvSpPr>
          <p:nvPr/>
        </p:nvSpPr>
        <p:spPr>
          <a:xfrm>
            <a:off x="958399" y="4321868"/>
            <a:ext cx="978708" cy="24958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Content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D6BF377F-B576-4607-A1A6-8A26FADD7BB2}"/>
              </a:ext>
            </a:extLst>
          </p:cNvPr>
          <p:cNvSpPr txBox="1">
            <a:spLocks/>
          </p:cNvSpPr>
          <p:nvPr/>
        </p:nvSpPr>
        <p:spPr>
          <a:xfrm>
            <a:off x="2195736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Kaindl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157F84F8-0474-466A-903A-66A8419946F7}"/>
              </a:ext>
            </a:extLst>
          </p:cNvPr>
          <p:cNvSpPr txBox="1"/>
          <p:nvPr/>
        </p:nvSpPr>
        <p:spPr>
          <a:xfrm>
            <a:off x="2189690" y="3481364"/>
            <a:ext cx="14408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Testing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 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10427C97-CA60-4BB2-9D1C-CFAD0D255F30}"/>
              </a:ext>
            </a:extLst>
          </p:cNvPr>
          <p:cNvSpPr txBox="1">
            <a:spLocks/>
          </p:cNvSpPr>
          <p:nvPr/>
        </p:nvSpPr>
        <p:spPr>
          <a:xfrm>
            <a:off x="3908888" y="1585498"/>
            <a:ext cx="952233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Mamsaleh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FF0A99D9-74AB-4401-9731-E13B99AE8D87}"/>
              </a:ext>
            </a:extLst>
          </p:cNvPr>
          <p:cNvSpPr txBox="1"/>
          <p:nvPr/>
        </p:nvSpPr>
        <p:spPr>
          <a:xfrm>
            <a:off x="3922739" y="3389031"/>
            <a:ext cx="14408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Web Client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Database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AT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C8330D6A-CB95-4715-82B5-679C7505E159}"/>
              </a:ext>
            </a:extLst>
          </p:cNvPr>
          <p:cNvSpPr txBox="1">
            <a:spLocks/>
          </p:cNvSpPr>
          <p:nvPr/>
        </p:nvSpPr>
        <p:spPr>
          <a:xfrm>
            <a:off x="5553949" y="1585498"/>
            <a:ext cx="1153248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Rosenberger</a:t>
            </a:r>
          </a:p>
        </p:txBody>
      </p:sp>
      <p:sp>
        <p:nvSpPr>
          <p:cNvPr id="47" name="TextBox 20">
            <a:extLst>
              <a:ext uri="{FF2B5EF4-FFF2-40B4-BE49-F238E27FC236}">
                <a16:creationId xmlns:a16="http://schemas.microsoft.com/office/drawing/2014/main" id="{AEDA32BA-3374-480C-897A-F5126D4F32D0}"/>
              </a:ext>
            </a:extLst>
          </p:cNvPr>
          <p:cNvSpPr txBox="1"/>
          <p:nvPr/>
        </p:nvSpPr>
        <p:spPr>
          <a:xfrm>
            <a:off x="5658784" y="3506229"/>
            <a:ext cx="14408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API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0A00506F-AD7B-4B0E-9392-ABF6F6E697D2}"/>
              </a:ext>
            </a:extLst>
          </p:cNvPr>
          <p:cNvSpPr txBox="1">
            <a:spLocks/>
          </p:cNvSpPr>
          <p:nvPr/>
        </p:nvSpPr>
        <p:spPr>
          <a:xfrm>
            <a:off x="7373146" y="1585498"/>
            <a:ext cx="826215" cy="232535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Weinzierl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50" name="TextBox 20">
            <a:extLst>
              <a:ext uri="{FF2B5EF4-FFF2-40B4-BE49-F238E27FC236}">
                <a16:creationId xmlns:a16="http://schemas.microsoft.com/office/drawing/2014/main" id="{9B517EF0-95D6-4B43-B1C5-81A95F7C0C48}"/>
              </a:ext>
            </a:extLst>
          </p:cNvPr>
          <p:cNvSpPr txBox="1"/>
          <p:nvPr/>
        </p:nvSpPr>
        <p:spPr>
          <a:xfrm>
            <a:off x="7380930" y="3413896"/>
            <a:ext cx="14408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Mobile Client</a:t>
            </a: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AT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rPr>
              <a:t>Documents</a:t>
            </a:r>
            <a:endParaRPr lang="de-AT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Arial Unicode MS"/>
              <a:cs typeface="Arial" pitchFamily="34" charset="0"/>
            </a:endParaRP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AT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Projektleiter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  <a:cs typeface="Arial" pitchFamily="34" charset="0"/>
            </a:endParaRPr>
          </a:p>
        </p:txBody>
      </p:sp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DF209FF5-3EC7-40A9-A7AC-661EDFA7F356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5" r="11525" b="18653"/>
          <a:stretch/>
        </p:blipFill>
        <p:spPr>
          <a:xfrm>
            <a:off x="533672" y="2010432"/>
            <a:ext cx="1158008" cy="1224000"/>
          </a:xfrm>
          <a:ln w="76200">
            <a:solidFill>
              <a:schemeClr val="bg1"/>
            </a:solidFill>
          </a:ln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F83D5C35-5E03-4897-BB9D-9C88E17409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159" y="2010432"/>
            <a:ext cx="1224000" cy="1224000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8CD89562-260B-45B9-8DCA-540B140DE0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638" y="2008452"/>
            <a:ext cx="1224000" cy="1224000"/>
          </a:xfrm>
          <a:prstGeom prst="rect">
            <a:avLst/>
          </a:prstGeom>
        </p:spPr>
      </p:pic>
      <p:pic>
        <p:nvPicPr>
          <p:cNvPr id="55" name="Grafik 54">
            <a:extLst>
              <a:ext uri="{FF2B5EF4-FFF2-40B4-BE49-F238E27FC236}">
                <a16:creationId xmlns:a16="http://schemas.microsoft.com/office/drawing/2014/main" id="{37C925D7-5A56-4F3A-A320-D3F117757C4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117" y="2017905"/>
            <a:ext cx="1224000" cy="1224000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3BEFDF83-A120-43B3-9BF3-9A8377E63F0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998" y="2008452"/>
            <a:ext cx="1224000" cy="1224000"/>
          </a:xfrm>
          <a:prstGeom prst="rect">
            <a:avLst/>
          </a:prstGeom>
        </p:spPr>
      </p:pic>
      <p:sp>
        <p:nvSpPr>
          <p:cNvPr id="58" name="Right Triangle 17">
            <a:extLst>
              <a:ext uri="{FF2B5EF4-FFF2-40B4-BE49-F238E27FC236}">
                <a16:creationId xmlns:a16="http://schemas.microsoft.com/office/drawing/2014/main" id="{638A69BF-F5AE-4931-A3B6-BB6096ABC6AA}"/>
              </a:ext>
            </a:extLst>
          </p:cNvPr>
          <p:cNvSpPr/>
          <p:nvPr/>
        </p:nvSpPr>
        <p:spPr>
          <a:xfrm>
            <a:off x="1510780" y="1576666"/>
            <a:ext cx="191454" cy="241367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60" name="Grafik 59">
            <a:extLst>
              <a:ext uri="{FF2B5EF4-FFF2-40B4-BE49-F238E27FC236}">
                <a16:creationId xmlns:a16="http://schemas.microsoft.com/office/drawing/2014/main" id="{E0BCD2FF-99B5-4C97-B5E3-2029CD5B8F8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924" y="1540060"/>
            <a:ext cx="311610" cy="311610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id="{101B7526-1225-4FE3-869E-7C4134AA5A1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116" y="1571015"/>
            <a:ext cx="261916" cy="261916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A41A0522-73DC-40F6-B4C6-54C28D85EE1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294" y="1578956"/>
            <a:ext cx="253975" cy="253975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F4C5E08B-6C5B-44A8-98C2-CDE876638B2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53" y="1585498"/>
            <a:ext cx="263985" cy="26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03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Timeline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6241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2421" y="216324"/>
            <a:ext cx="7200800" cy="576064"/>
          </a:xfrm>
        </p:spPr>
        <p:txBody>
          <a:bodyPr/>
          <a:lstStyle/>
          <a:p>
            <a:r>
              <a:rPr lang="en-US" altLang="ko-KR" dirty="0"/>
              <a:t>Time Line</a:t>
            </a:r>
            <a:endParaRPr lang="ko-KR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179512" y="3999540"/>
            <a:ext cx="8820000" cy="3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/>
          <p:cNvSpPr/>
          <p:nvPr/>
        </p:nvSpPr>
        <p:spPr>
          <a:xfrm>
            <a:off x="6104987" y="3939902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7729154" y="3896899"/>
            <a:ext cx="225565" cy="239481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725718" y="4206272"/>
            <a:ext cx="8819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5. </a:t>
            </a:r>
            <a:r>
              <a:rPr lang="en-US" altLang="ko-KR" sz="1600" b="1" dirty="0" err="1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März</a:t>
            </a:r>
            <a:endParaRPr lang="en-US" altLang="ko-KR" sz="16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sz="18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26628" y="4206272"/>
            <a:ext cx="1223871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9. April 2018</a:t>
            </a:r>
            <a:endPara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AutoShape 92"/>
          <p:cNvSpPr>
            <a:spLocks noChangeAspect="1" noChangeArrowheads="1"/>
          </p:cNvSpPr>
          <p:nvPr/>
        </p:nvSpPr>
        <p:spPr bwMode="auto">
          <a:xfrm rot="16200000" flipH="1">
            <a:off x="5871557" y="2139774"/>
            <a:ext cx="648000" cy="64800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8" name="AutoShape 92"/>
          <p:cNvSpPr>
            <a:spLocks noChangeAspect="1" noChangeArrowheads="1"/>
          </p:cNvSpPr>
          <p:nvPr/>
        </p:nvSpPr>
        <p:spPr bwMode="auto">
          <a:xfrm rot="16200000" flipH="1">
            <a:off x="7514564" y="1419622"/>
            <a:ext cx="648000" cy="648000"/>
          </a:xfrm>
          <a:prstGeom prst="ellipse">
            <a:avLst/>
          </a:prstGeom>
          <a:solidFill>
            <a:srgbClr val="0070C0"/>
          </a:solidFill>
          <a:ln w="25400">
            <a:solidFill>
              <a:srgbClr val="00B0F0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H="1">
            <a:off x="7844291" y="2067622"/>
            <a:ext cx="570" cy="187228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177544" y="2775261"/>
            <a:ext cx="18992" cy="122427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Donut 24"/>
          <p:cNvSpPr/>
          <p:nvPr/>
        </p:nvSpPr>
        <p:spPr>
          <a:xfrm>
            <a:off x="7687781" y="1588162"/>
            <a:ext cx="314160" cy="31671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Rounded Rectangle 7"/>
          <p:cNvSpPr/>
          <p:nvPr/>
        </p:nvSpPr>
        <p:spPr>
          <a:xfrm>
            <a:off x="1134968" y="1585173"/>
            <a:ext cx="319134" cy="27540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7" name="Group 46"/>
          <p:cNvGrpSpPr/>
          <p:nvPr/>
        </p:nvGrpSpPr>
        <p:grpSpPr>
          <a:xfrm>
            <a:off x="5457434" y="2916851"/>
            <a:ext cx="1512168" cy="319096"/>
            <a:chOff x="-7826" y="2503373"/>
            <a:chExt cx="1512168" cy="922907"/>
          </a:xfrm>
        </p:grpSpPr>
        <p:sp>
          <p:nvSpPr>
            <p:cNvPr id="48" name="Rectangle 47"/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6855" y="2551349"/>
              <a:ext cx="140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Second Sprint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068374" y="2904149"/>
            <a:ext cx="1512168" cy="357352"/>
            <a:chOff x="-7826" y="2503373"/>
            <a:chExt cx="1512168" cy="922907"/>
          </a:xfrm>
        </p:grpSpPr>
        <p:sp>
          <p:nvSpPr>
            <p:cNvPr id="53" name="Rectangle 52"/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46855" y="2551349"/>
              <a:ext cx="1402807" cy="642289"/>
              <a:chOff x="45183" y="2444589"/>
              <a:chExt cx="1402807" cy="642289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45183" y="2809879"/>
                <a:ext cx="1402807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5183" y="2444589"/>
                <a:ext cx="140280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First Release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67" name="Oval 5">
            <a:extLst>
              <a:ext uri="{FF2B5EF4-FFF2-40B4-BE49-F238E27FC236}">
                <a16:creationId xmlns:a16="http://schemas.microsoft.com/office/drawing/2014/main" id="{2F25B87F-4F85-4E2E-ABA9-FB6738140B21}"/>
              </a:ext>
            </a:extLst>
          </p:cNvPr>
          <p:cNvSpPr/>
          <p:nvPr/>
        </p:nvSpPr>
        <p:spPr>
          <a:xfrm>
            <a:off x="1382061" y="3927389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TextBox 10">
            <a:extLst>
              <a:ext uri="{FF2B5EF4-FFF2-40B4-BE49-F238E27FC236}">
                <a16:creationId xmlns:a16="http://schemas.microsoft.com/office/drawing/2014/main" id="{6D7BB24B-D6B7-4F2D-9B0B-89D4C99CA52E}"/>
              </a:ext>
            </a:extLst>
          </p:cNvPr>
          <p:cNvSpPr txBox="1"/>
          <p:nvPr/>
        </p:nvSpPr>
        <p:spPr>
          <a:xfrm>
            <a:off x="877070" y="4179540"/>
            <a:ext cx="1200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8.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Oktober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9" name="AutoShape 92">
            <a:extLst>
              <a:ext uri="{FF2B5EF4-FFF2-40B4-BE49-F238E27FC236}">
                <a16:creationId xmlns:a16="http://schemas.microsoft.com/office/drawing/2014/main" id="{50E62FCF-9F7F-4C37-A9FD-506AC708E4D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1148631" y="2127261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70" name="Straight Connector 32">
            <a:extLst>
              <a:ext uri="{FF2B5EF4-FFF2-40B4-BE49-F238E27FC236}">
                <a16:creationId xmlns:a16="http://schemas.microsoft.com/office/drawing/2014/main" id="{A730A584-264C-45AC-92CE-9428C6AA3E91}"/>
              </a:ext>
            </a:extLst>
          </p:cNvPr>
          <p:cNvCxnSpPr>
            <a:cxnSpLocks/>
          </p:cNvCxnSpPr>
          <p:nvPr/>
        </p:nvCxnSpPr>
        <p:spPr>
          <a:xfrm>
            <a:off x="1458563" y="2775261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45">
            <a:extLst>
              <a:ext uri="{FF2B5EF4-FFF2-40B4-BE49-F238E27FC236}">
                <a16:creationId xmlns:a16="http://schemas.microsoft.com/office/drawing/2014/main" id="{2E0C1108-0075-4266-86A1-809BBBA504AB}"/>
              </a:ext>
            </a:extLst>
          </p:cNvPr>
          <p:cNvGrpSpPr/>
          <p:nvPr/>
        </p:nvGrpSpPr>
        <p:grpSpPr>
          <a:xfrm>
            <a:off x="716077" y="3050731"/>
            <a:ext cx="1512168" cy="357162"/>
            <a:chOff x="-7826" y="2503373"/>
            <a:chExt cx="1512168" cy="922907"/>
          </a:xfrm>
        </p:grpSpPr>
        <p:sp>
          <p:nvSpPr>
            <p:cNvPr id="72" name="Rectangle 42">
              <a:extLst>
                <a:ext uri="{FF2B5EF4-FFF2-40B4-BE49-F238E27FC236}">
                  <a16:creationId xmlns:a16="http://schemas.microsoft.com/office/drawing/2014/main" id="{F5BBDAD1-A70D-4749-9C9B-D1B988734190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36">
              <a:extLst>
                <a:ext uri="{FF2B5EF4-FFF2-40B4-BE49-F238E27FC236}">
                  <a16:creationId xmlns:a16="http://schemas.microsoft.com/office/drawing/2014/main" id="{27465CDA-BF54-4F05-902A-EEB64F8754F0}"/>
                </a:ext>
              </a:extLst>
            </p:cNvPr>
            <p:cNvSpPr txBox="1"/>
            <p:nvPr/>
          </p:nvSpPr>
          <p:spPr>
            <a:xfrm>
              <a:off x="46855" y="2551350"/>
              <a:ext cx="1402807" cy="715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Project Proposal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77" name="Oval 5">
            <a:extLst>
              <a:ext uri="{FF2B5EF4-FFF2-40B4-BE49-F238E27FC236}">
                <a16:creationId xmlns:a16="http://schemas.microsoft.com/office/drawing/2014/main" id="{96094507-0F0A-4160-A904-F8D7E2034CBB}"/>
              </a:ext>
            </a:extLst>
          </p:cNvPr>
          <p:cNvSpPr/>
          <p:nvPr/>
        </p:nvSpPr>
        <p:spPr>
          <a:xfrm>
            <a:off x="4412318" y="3927389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TextBox 10">
            <a:extLst>
              <a:ext uri="{FF2B5EF4-FFF2-40B4-BE49-F238E27FC236}">
                <a16:creationId xmlns:a16="http://schemas.microsoft.com/office/drawing/2014/main" id="{FF4B75D3-7069-46F7-B636-6F907FD420FE}"/>
              </a:ext>
            </a:extLst>
          </p:cNvPr>
          <p:cNvSpPr txBox="1"/>
          <p:nvPr/>
        </p:nvSpPr>
        <p:spPr>
          <a:xfrm>
            <a:off x="4154075" y="4193759"/>
            <a:ext cx="1199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22.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Jänner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9" name="AutoShape 92">
            <a:extLst>
              <a:ext uri="{FF2B5EF4-FFF2-40B4-BE49-F238E27FC236}">
                <a16:creationId xmlns:a16="http://schemas.microsoft.com/office/drawing/2014/main" id="{F7A632E7-38BC-4834-93D0-1BB10CD32B40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4178888" y="2127261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80" name="Straight Connector 32">
            <a:extLst>
              <a:ext uri="{FF2B5EF4-FFF2-40B4-BE49-F238E27FC236}">
                <a16:creationId xmlns:a16="http://schemas.microsoft.com/office/drawing/2014/main" id="{A361D788-CB0E-4E7E-BFE1-465776CCFA39}"/>
              </a:ext>
            </a:extLst>
          </p:cNvPr>
          <p:cNvCxnSpPr>
            <a:cxnSpLocks/>
          </p:cNvCxnSpPr>
          <p:nvPr/>
        </p:nvCxnSpPr>
        <p:spPr>
          <a:xfrm>
            <a:off x="4488820" y="2775261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45">
            <a:extLst>
              <a:ext uri="{FF2B5EF4-FFF2-40B4-BE49-F238E27FC236}">
                <a16:creationId xmlns:a16="http://schemas.microsoft.com/office/drawing/2014/main" id="{6D63EE40-5215-45B8-BF3A-3EA96C24464D}"/>
              </a:ext>
            </a:extLst>
          </p:cNvPr>
          <p:cNvGrpSpPr/>
          <p:nvPr/>
        </p:nvGrpSpPr>
        <p:grpSpPr>
          <a:xfrm>
            <a:off x="3808206" y="2946440"/>
            <a:ext cx="1512168" cy="315060"/>
            <a:chOff x="46855" y="2545475"/>
            <a:chExt cx="1512168" cy="922907"/>
          </a:xfrm>
        </p:grpSpPr>
        <p:sp>
          <p:nvSpPr>
            <p:cNvPr id="82" name="Rectangle 42">
              <a:extLst>
                <a:ext uri="{FF2B5EF4-FFF2-40B4-BE49-F238E27FC236}">
                  <a16:creationId xmlns:a16="http://schemas.microsoft.com/office/drawing/2014/main" id="{CACBD68F-3E09-4355-943A-8DDAA18CBC5F}"/>
                </a:ext>
              </a:extLst>
            </p:cNvPr>
            <p:cNvSpPr/>
            <p:nvPr/>
          </p:nvSpPr>
          <p:spPr>
            <a:xfrm>
              <a:off x="46855" y="2545475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36">
              <a:extLst>
                <a:ext uri="{FF2B5EF4-FFF2-40B4-BE49-F238E27FC236}">
                  <a16:creationId xmlns:a16="http://schemas.microsoft.com/office/drawing/2014/main" id="{1883CDC1-8A99-4679-BBCF-26AC2E1BD359}"/>
                </a:ext>
              </a:extLst>
            </p:cNvPr>
            <p:cNvSpPr txBox="1"/>
            <p:nvPr/>
          </p:nvSpPr>
          <p:spPr>
            <a:xfrm>
              <a:off x="46855" y="2551349"/>
              <a:ext cx="140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First Sprint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87" name="Oval 5">
            <a:extLst>
              <a:ext uri="{FF2B5EF4-FFF2-40B4-BE49-F238E27FC236}">
                <a16:creationId xmlns:a16="http://schemas.microsoft.com/office/drawing/2014/main" id="{675D5F53-E2D0-41E3-9B72-9E7B26278DA1}"/>
              </a:ext>
            </a:extLst>
          </p:cNvPr>
          <p:cNvSpPr/>
          <p:nvPr/>
        </p:nvSpPr>
        <p:spPr>
          <a:xfrm>
            <a:off x="2916505" y="3927388"/>
            <a:ext cx="180000" cy="18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TextBox 10">
            <a:extLst>
              <a:ext uri="{FF2B5EF4-FFF2-40B4-BE49-F238E27FC236}">
                <a16:creationId xmlns:a16="http://schemas.microsoft.com/office/drawing/2014/main" id="{5FBC77C4-1DAF-42C6-B2E6-31A95F2FCB6E}"/>
              </a:ext>
            </a:extLst>
          </p:cNvPr>
          <p:cNvSpPr txBox="1"/>
          <p:nvPr/>
        </p:nvSpPr>
        <p:spPr>
          <a:xfrm>
            <a:off x="2258430" y="4179539"/>
            <a:ext cx="1507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24. </a:t>
            </a:r>
            <a:r>
              <a:rPr lang="en-US" altLang="ko-KR" sz="1600" b="1" dirty="0" err="1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Dezember</a:t>
            </a:r>
            <a:endParaRPr lang="en-US" altLang="ko-KR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16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9" name="AutoShape 92">
            <a:extLst>
              <a:ext uri="{FF2B5EF4-FFF2-40B4-BE49-F238E27FC236}">
                <a16:creationId xmlns:a16="http://schemas.microsoft.com/office/drawing/2014/main" id="{29C63770-56A1-41F0-97F3-F13AECF70F26}"/>
              </a:ext>
            </a:extLst>
          </p:cNvPr>
          <p:cNvSpPr>
            <a:spLocks noChangeAspect="1" noChangeArrowheads="1"/>
          </p:cNvSpPr>
          <p:nvPr/>
        </p:nvSpPr>
        <p:spPr bwMode="auto">
          <a:xfrm rot="16200000" flipH="1">
            <a:off x="2683075" y="2127260"/>
            <a:ext cx="648000" cy="648000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lumMod val="75000"/>
                <a:lumOff val="25000"/>
              </a:schemeClr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cxnSp>
        <p:nvCxnSpPr>
          <p:cNvPr id="90" name="Straight Connector 32">
            <a:extLst>
              <a:ext uri="{FF2B5EF4-FFF2-40B4-BE49-F238E27FC236}">
                <a16:creationId xmlns:a16="http://schemas.microsoft.com/office/drawing/2014/main" id="{5B955E36-61CF-423F-B93A-B944F4FD233D}"/>
              </a:ext>
            </a:extLst>
          </p:cNvPr>
          <p:cNvCxnSpPr>
            <a:cxnSpLocks/>
          </p:cNvCxnSpPr>
          <p:nvPr/>
        </p:nvCxnSpPr>
        <p:spPr>
          <a:xfrm>
            <a:off x="2993007" y="2775260"/>
            <a:ext cx="18992" cy="1224279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45">
            <a:extLst>
              <a:ext uri="{FF2B5EF4-FFF2-40B4-BE49-F238E27FC236}">
                <a16:creationId xmlns:a16="http://schemas.microsoft.com/office/drawing/2014/main" id="{9AED2BCE-5487-4EDF-B2DE-DA4E7DF4F164}"/>
              </a:ext>
            </a:extLst>
          </p:cNvPr>
          <p:cNvGrpSpPr/>
          <p:nvPr/>
        </p:nvGrpSpPr>
        <p:grpSpPr>
          <a:xfrm>
            <a:off x="2250521" y="3050730"/>
            <a:ext cx="1512168" cy="673147"/>
            <a:chOff x="-7826" y="2503373"/>
            <a:chExt cx="1512168" cy="1240920"/>
          </a:xfrm>
        </p:grpSpPr>
        <p:sp>
          <p:nvSpPr>
            <p:cNvPr id="92" name="Rectangle 42">
              <a:extLst>
                <a:ext uri="{FF2B5EF4-FFF2-40B4-BE49-F238E27FC236}">
                  <a16:creationId xmlns:a16="http://schemas.microsoft.com/office/drawing/2014/main" id="{14698C85-1749-4A06-9496-E42EE337A89F}"/>
                </a:ext>
              </a:extLst>
            </p:cNvPr>
            <p:cNvSpPr/>
            <p:nvPr/>
          </p:nvSpPr>
          <p:spPr>
            <a:xfrm>
              <a:off x="-7826" y="2503373"/>
              <a:ext cx="1512168" cy="922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TextBox 36">
              <a:extLst>
                <a:ext uri="{FF2B5EF4-FFF2-40B4-BE49-F238E27FC236}">
                  <a16:creationId xmlns:a16="http://schemas.microsoft.com/office/drawing/2014/main" id="{30868E61-B2AF-4557-9542-889BACF5775C}"/>
                </a:ext>
              </a:extLst>
            </p:cNvPr>
            <p:cNvSpPr txBox="1"/>
            <p:nvPr/>
          </p:nvSpPr>
          <p:spPr>
            <a:xfrm>
              <a:off x="46855" y="2551350"/>
              <a:ext cx="1402807" cy="119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System </a:t>
              </a:r>
              <a:r>
                <a:rPr lang="de-AT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Specification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95" name="Oval 44">
            <a:extLst>
              <a:ext uri="{FF2B5EF4-FFF2-40B4-BE49-F238E27FC236}">
                <a16:creationId xmlns:a16="http://schemas.microsoft.com/office/drawing/2014/main" id="{25E1389B-6386-41BA-B508-2BF34100F523}"/>
              </a:ext>
            </a:extLst>
          </p:cNvPr>
          <p:cNvSpPr>
            <a:spLocks noChangeAspect="1"/>
          </p:cNvSpPr>
          <p:nvPr/>
        </p:nvSpPr>
        <p:spPr>
          <a:xfrm>
            <a:off x="1343731" y="2255765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DA8DC67-9176-4F6D-B556-8FDC2F7049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796" y="2263552"/>
            <a:ext cx="375415" cy="375415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AC1401B6-9EFA-4E56-9E2A-B8C29236D7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151" y="2265518"/>
            <a:ext cx="380666" cy="380666"/>
          </a:xfrm>
          <a:prstGeom prst="rect">
            <a:avLst/>
          </a:prstGeom>
        </p:spPr>
      </p:pic>
      <p:pic>
        <p:nvPicPr>
          <p:cNvPr id="96" name="Grafik 95">
            <a:extLst>
              <a:ext uri="{FF2B5EF4-FFF2-40B4-BE49-F238E27FC236}">
                <a16:creationId xmlns:a16="http://schemas.microsoft.com/office/drawing/2014/main" id="{2C892D17-D043-4DFA-8BCA-9E4B5AF4EA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185" y="2265518"/>
            <a:ext cx="380666" cy="38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447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Toilet Tracker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5461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443" y="209408"/>
            <a:ext cx="7200800" cy="576064"/>
          </a:xfrm>
        </p:spPr>
        <p:txBody>
          <a:bodyPr/>
          <a:lstStyle/>
          <a:p>
            <a:r>
              <a:rPr lang="en-US" altLang="ko-KR" dirty="0"/>
              <a:t>Toilet Tracker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99592" y="1963433"/>
            <a:ext cx="1512168" cy="151216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Chord 14"/>
          <p:cNvSpPr/>
          <p:nvPr/>
        </p:nvSpPr>
        <p:spPr>
          <a:xfrm>
            <a:off x="1288829" y="2256586"/>
            <a:ext cx="733693" cy="925861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0148" y="3547609"/>
            <a:ext cx="23910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B0F0"/>
                </a:solidFill>
                <a:cs typeface="Arial" pitchFamily="34" charset="0"/>
              </a:rPr>
              <a:t>Toilet</a:t>
            </a:r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  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Tracker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995936" y="1411223"/>
            <a:ext cx="2160326" cy="672695"/>
            <a:chOff x="720000" y="1114639"/>
            <a:chExt cx="3165552" cy="672695"/>
          </a:xfrm>
        </p:grpSpPr>
        <p:sp>
          <p:nvSpPr>
            <p:cNvPr id="10" name="TextBox 9"/>
            <p:cNvSpPr txBox="1"/>
            <p:nvPr/>
          </p:nvSpPr>
          <p:spPr>
            <a:xfrm>
              <a:off x="720000" y="1325669"/>
              <a:ext cx="3165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use our App every- where you want!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20001" y="1114639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Global Usability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95936" y="3820494"/>
            <a:ext cx="1800200" cy="488029"/>
            <a:chOff x="720000" y="2431958"/>
            <a:chExt cx="3059912" cy="488029"/>
          </a:xfrm>
        </p:grpSpPr>
        <p:sp>
          <p:nvSpPr>
            <p:cNvPr id="13" name="TextBox 12"/>
            <p:cNvSpPr txBox="1"/>
            <p:nvPr/>
          </p:nvSpPr>
          <p:spPr>
            <a:xfrm>
              <a:off x="720000" y="2642988"/>
              <a:ext cx="3059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AT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</a:t>
              </a:r>
              <a:r>
                <a:rPr lang="de-AT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</a:t>
              </a:r>
              <a:r>
                <a:rPr lang="de-AT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de-AT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interface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Use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995936" y="2615859"/>
            <a:ext cx="1800200" cy="672695"/>
            <a:chOff x="720000" y="2431958"/>
            <a:chExt cx="3059912" cy="672695"/>
          </a:xfrm>
        </p:grpSpPr>
        <p:sp>
          <p:nvSpPr>
            <p:cNvPr id="16" name="TextBox 15"/>
            <p:cNvSpPr txBox="1"/>
            <p:nvPr/>
          </p:nvSpPr>
          <p:spPr>
            <a:xfrm>
              <a:off x="720000" y="2642988"/>
              <a:ext cx="30599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Tell us what you liked about the place!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Rate Toilets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/>
          <p:cNvSpPr/>
          <p:nvPr/>
        </p:nvSpPr>
        <p:spPr>
          <a:xfrm>
            <a:off x="3392122" y="1559698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2700000">
            <a:off x="3613085" y="2844235"/>
            <a:ext cx="89795" cy="360000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Oval 17">
            <a:extLst>
              <a:ext uri="{FF2B5EF4-FFF2-40B4-BE49-F238E27FC236}">
                <a16:creationId xmlns:a16="http://schemas.microsoft.com/office/drawing/2014/main" id="{C6795394-80F5-4BDA-9964-ED198FBDB74F}"/>
              </a:ext>
            </a:extLst>
          </p:cNvPr>
          <p:cNvSpPr/>
          <p:nvPr/>
        </p:nvSpPr>
        <p:spPr>
          <a:xfrm>
            <a:off x="3392122" y="2650726"/>
            <a:ext cx="531721" cy="5317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3" name="Grafik 42">
            <a:extLst>
              <a:ext uri="{FF2B5EF4-FFF2-40B4-BE49-F238E27FC236}">
                <a16:creationId xmlns:a16="http://schemas.microsoft.com/office/drawing/2014/main" id="{9ABCC3A5-E94A-48A4-A541-0B724FE20F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951" y="1894284"/>
            <a:ext cx="1581317" cy="1581317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FE4E0B5A-D534-4361-BCA8-49B6B33889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656" y="1670080"/>
            <a:ext cx="359238" cy="359238"/>
          </a:xfrm>
          <a:prstGeom prst="rect">
            <a:avLst/>
          </a:prstGeom>
        </p:spPr>
      </p:pic>
      <p:sp>
        <p:nvSpPr>
          <p:cNvPr id="46" name="Oval 17">
            <a:extLst>
              <a:ext uri="{FF2B5EF4-FFF2-40B4-BE49-F238E27FC236}">
                <a16:creationId xmlns:a16="http://schemas.microsoft.com/office/drawing/2014/main" id="{A8B451F0-F546-4B9D-9DC9-4D39F5C64DA8}"/>
              </a:ext>
            </a:extLst>
          </p:cNvPr>
          <p:cNvSpPr/>
          <p:nvPr/>
        </p:nvSpPr>
        <p:spPr>
          <a:xfrm>
            <a:off x="3368829" y="2615859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Oval 17">
            <a:extLst>
              <a:ext uri="{FF2B5EF4-FFF2-40B4-BE49-F238E27FC236}">
                <a16:creationId xmlns:a16="http://schemas.microsoft.com/office/drawing/2014/main" id="{CF77F9E9-E21F-4ED5-B229-0652786CBFA4}"/>
              </a:ext>
            </a:extLst>
          </p:cNvPr>
          <p:cNvSpPr/>
          <p:nvPr/>
        </p:nvSpPr>
        <p:spPr>
          <a:xfrm>
            <a:off x="3392122" y="3820494"/>
            <a:ext cx="578306" cy="5800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9" name="Grafik 48">
            <a:extLst>
              <a:ext uri="{FF2B5EF4-FFF2-40B4-BE49-F238E27FC236}">
                <a16:creationId xmlns:a16="http://schemas.microsoft.com/office/drawing/2014/main" id="{73D542B8-76B0-4F24-8E3E-86EAC611C4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757" y="3900042"/>
            <a:ext cx="420365" cy="420365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927C4955-8381-44A3-8D4D-C33C86A151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598" y="2719516"/>
            <a:ext cx="360040" cy="36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7504" y="2322266"/>
            <a:ext cx="4283968" cy="473576"/>
          </a:xfrm>
        </p:spPr>
        <p:txBody>
          <a:bodyPr/>
          <a:lstStyle/>
          <a:p>
            <a:r>
              <a:rPr lang="en-US" altLang="ko-KR" sz="4000" dirty="0"/>
              <a:t>Demo</a:t>
            </a:r>
            <a:endParaRPr lang="ko-KR" altLang="en-US" dirty="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19CC0B00-992B-4E5A-86CA-B71A49C42F8D}"/>
              </a:ext>
            </a:extLst>
          </p:cNvPr>
          <p:cNvSpPr/>
          <p:nvPr/>
        </p:nvSpPr>
        <p:spPr>
          <a:xfrm>
            <a:off x="4572000" y="1970297"/>
            <a:ext cx="1224136" cy="11775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126A6FB-CC15-4F61-9769-500BFB9D1E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5" y="2051062"/>
            <a:ext cx="1015985" cy="10159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24307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Microsoft Office PowerPoint</Application>
  <PresentationFormat>Bildschirmpräsentation (16:9)</PresentationFormat>
  <Paragraphs>56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Arial Unicode MS</vt:lpstr>
      <vt:lpstr>맑은 고딕</vt:lpstr>
      <vt:lpstr>Arial</vt:lpstr>
      <vt:lpstr>Arial Black</vt:lpstr>
      <vt:lpstr>Calibri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Shanks</cp:lastModifiedBy>
  <cp:revision>114</cp:revision>
  <dcterms:created xsi:type="dcterms:W3CDTF">2016-12-05T23:26:54Z</dcterms:created>
  <dcterms:modified xsi:type="dcterms:W3CDTF">2018-04-07T13:30:18Z</dcterms:modified>
</cp:coreProperties>
</file>

<file path=docProps/thumbnail.jpeg>
</file>